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157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11/20/13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lugares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752" y="2209799"/>
            <a:ext cx="7799387" cy="466165"/>
          </a:xfrm>
        </p:spPr>
        <p:txBody>
          <a:bodyPr/>
          <a:lstStyle/>
          <a:p>
            <a:r>
              <a:rPr lang="en-US" dirty="0" smtClean="0"/>
              <a:t> by </a:t>
            </a:r>
            <a:r>
              <a:rPr lang="en-US" dirty="0" err="1" smtClean="0"/>
              <a:t>Somaiya</a:t>
            </a:r>
            <a:r>
              <a:rPr lang="en-US" dirty="0" smtClean="0"/>
              <a:t> </a:t>
            </a:r>
            <a:r>
              <a:rPr lang="en-US" smtClean="0"/>
              <a:t>Jalil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salón de belleza 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:p14="http://schemas.microsoft.com/office/powerpoint/2010/main" val="4120629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parque 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mezquita 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centro comercial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sinagoga 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54496"/>
            <a:ext cx="6904038" cy="4278312"/>
          </a:xfrm>
        </p:spPr>
      </p:pic>
    </p:spTree>
    <p:extLst>
      <p:ext uri="{BB962C8B-B14F-4D97-AF65-F5344CB8AC3E}">
        <p14:creationId xmlns:p14="http://schemas.microsoft.com/office/powerpoint/2010/main" val="3216519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aeropuerto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café 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museo 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carnicería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val="188605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playa 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casa</a:t>
            </a:r>
            <a:endParaRPr lang="en-US" dirty="0"/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</a:t>
            </a:r>
            <a:r>
              <a:rPr lang="en-US" dirty="0"/>
              <a:t>cine </a:t>
            </a:r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heladería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:p14="http://schemas.microsoft.com/office/powerpoint/2010/main" val="2216207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acuario 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:p14="http://schemas.microsoft.com/office/powerpoint/2010/main" val="2032586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plaza </a:t>
            </a:r>
            <a:endParaRPr lang="en-US" dirty="0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catedral </a:t>
            </a:r>
            <a:endParaRPr lang="en-US" dirty="0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correo </a:t>
            </a:r>
            <a:endParaRPr lang="en-US" dirty="0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:p14="http://schemas.microsoft.com/office/powerpoint/2010/main" val="4042903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hospital </a:t>
            </a:r>
            <a:endParaRPr lang="en-US" dirty="0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:p14="http://schemas.microsoft.com/office/powerpoint/2010/main" val="4161515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pastelería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:p14="http://schemas.microsoft.com/office/powerpoint/2010/main" val="400349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piscina 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florería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:p14="http://schemas.microsoft.com/office/powerpoint/2010/main" val="1742830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lavandería</a:t>
            </a:r>
            <a:endParaRPr lang="en-US" dirty="0"/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:p14="http://schemas.microsoft.com/office/powerpoint/2010/main" val="3510079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zoológico 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val="486122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templo 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:p14="http://schemas.microsoft.com/office/powerpoint/2010/main" val="3651127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banco 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farmacia 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supermercado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hotel 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panadería</a:t>
            </a:r>
            <a:endParaRPr lang="en-US" dirty="0"/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177</TotalTime>
  <Words>69</Words>
  <Application>Microsoft Macintosh PowerPoint</Application>
  <PresentationFormat>On-screen Show (4:3)</PresentationFormat>
  <Paragraphs>32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lavandería</vt:lpstr>
      <vt:lpstr>El restaurante</vt:lpstr>
      <vt:lpstr>El banco </vt:lpstr>
      <vt:lpstr>La farmacia </vt:lpstr>
      <vt:lpstr>El supermercado </vt:lpstr>
      <vt:lpstr>El hotel </vt:lpstr>
      <vt:lpstr>El panadería</vt:lpstr>
      <vt:lpstr>El salón de belleza </vt:lpstr>
      <vt:lpstr>El parque </vt:lpstr>
      <vt:lpstr>La mezquita </vt:lpstr>
      <vt:lpstr>La centro comercial </vt:lpstr>
      <vt:lpstr>La sinagoga </vt:lpstr>
      <vt:lpstr>El aeropuerto </vt:lpstr>
      <vt:lpstr>El café </vt:lpstr>
      <vt:lpstr>El museo </vt:lpstr>
      <vt:lpstr>La carnicería</vt:lpstr>
      <vt:lpstr>La playa </vt:lpstr>
      <vt:lpstr>El cine </vt:lpstr>
      <vt:lpstr>La heladería</vt:lpstr>
      <vt:lpstr>El acuario </vt:lpstr>
      <vt:lpstr>La plaza </vt:lpstr>
      <vt:lpstr>El catedral </vt:lpstr>
      <vt:lpstr>El correo </vt:lpstr>
      <vt:lpstr>El hospital </vt:lpstr>
      <vt:lpstr>La pastelería</vt:lpstr>
      <vt:lpstr>El piscina </vt:lpstr>
      <vt:lpstr>La florería</vt:lpstr>
      <vt:lpstr>El zoológico </vt:lpstr>
      <vt:lpstr>El templo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User</cp:lastModifiedBy>
  <cp:revision>10</cp:revision>
  <dcterms:created xsi:type="dcterms:W3CDTF">2013-11-08T18:37:30Z</dcterms:created>
  <dcterms:modified xsi:type="dcterms:W3CDTF">2013-11-20T19:26:26Z</dcterms:modified>
</cp:coreProperties>
</file>